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7" r:id="rId4"/>
    <p:sldId id="262" r:id="rId5"/>
    <p:sldId id="263" r:id="rId6"/>
    <p:sldId id="260" r:id="rId7"/>
    <p:sldId id="265" r:id="rId8"/>
    <p:sldId id="261" r:id="rId9"/>
    <p:sldId id="266" r:id="rId10"/>
    <p:sldId id="269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0FFC87-BE9A-472B-8D3E-8759916E31CF}" v="6" dt="2021-11-23T14:47:27.5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8" d="100"/>
          <a:sy n="58" d="100"/>
        </p:scale>
        <p:origin x="48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elen, BMJG (Bernhard)" userId="8c651d8e-946e-4948-8a64-4c10bca0126f" providerId="ADAL" clId="{040FFC87-BE9A-472B-8D3E-8759916E31CF}"/>
    <pc:docChg chg="custSel addSld modSld sldOrd">
      <pc:chgData name="Seelen, BMJG (Bernhard)" userId="8c651d8e-946e-4948-8a64-4c10bca0126f" providerId="ADAL" clId="{040FFC87-BE9A-472B-8D3E-8759916E31CF}" dt="2021-11-23T14:47:49.225" v="636" actId="1076"/>
      <pc:docMkLst>
        <pc:docMk/>
      </pc:docMkLst>
      <pc:sldChg chg="modSp mod">
        <pc:chgData name="Seelen, BMJG (Bernhard)" userId="8c651d8e-946e-4948-8a64-4c10bca0126f" providerId="ADAL" clId="{040FFC87-BE9A-472B-8D3E-8759916E31CF}" dt="2021-11-23T14:33:25.146" v="96" actId="122"/>
        <pc:sldMkLst>
          <pc:docMk/>
          <pc:sldMk cId="617971366" sldId="256"/>
        </pc:sldMkLst>
        <pc:spChg chg="mod">
          <ac:chgData name="Seelen, BMJG (Bernhard)" userId="8c651d8e-946e-4948-8a64-4c10bca0126f" providerId="ADAL" clId="{040FFC87-BE9A-472B-8D3E-8759916E31CF}" dt="2021-11-23T14:33:25.146" v="96" actId="122"/>
          <ac:spMkLst>
            <pc:docMk/>
            <pc:sldMk cId="617971366" sldId="256"/>
            <ac:spMk id="3" creationId="{00000000-0000-0000-0000-000000000000}"/>
          </ac:spMkLst>
        </pc:spChg>
      </pc:sldChg>
      <pc:sldChg chg="modSp mod">
        <pc:chgData name="Seelen, BMJG (Bernhard)" userId="8c651d8e-946e-4948-8a64-4c10bca0126f" providerId="ADAL" clId="{040FFC87-BE9A-472B-8D3E-8759916E31CF}" dt="2021-11-23T14:35:43.180" v="189"/>
        <pc:sldMkLst>
          <pc:docMk/>
          <pc:sldMk cId="2064754826" sldId="257"/>
        </pc:sldMkLst>
        <pc:spChg chg="mod">
          <ac:chgData name="Seelen, BMJG (Bernhard)" userId="8c651d8e-946e-4948-8a64-4c10bca0126f" providerId="ADAL" clId="{040FFC87-BE9A-472B-8D3E-8759916E31CF}" dt="2021-11-23T14:35:43.180" v="189"/>
          <ac:spMkLst>
            <pc:docMk/>
            <pc:sldMk cId="2064754826" sldId="257"/>
            <ac:spMk id="3" creationId="{00000000-0000-0000-0000-000000000000}"/>
          </ac:spMkLst>
        </pc:spChg>
      </pc:sldChg>
      <pc:sldChg chg="modSp mod ord">
        <pc:chgData name="Seelen, BMJG (Bernhard)" userId="8c651d8e-946e-4948-8a64-4c10bca0126f" providerId="ADAL" clId="{040FFC87-BE9A-472B-8D3E-8759916E31CF}" dt="2021-11-23T14:37:55.426" v="209"/>
        <pc:sldMkLst>
          <pc:docMk/>
          <pc:sldMk cId="1149946105" sldId="262"/>
        </pc:sldMkLst>
        <pc:spChg chg="mod">
          <ac:chgData name="Seelen, BMJG (Bernhard)" userId="8c651d8e-946e-4948-8a64-4c10bca0126f" providerId="ADAL" clId="{040FFC87-BE9A-472B-8D3E-8759916E31CF}" dt="2021-11-23T14:36:28.121" v="201" actId="20577"/>
          <ac:spMkLst>
            <pc:docMk/>
            <pc:sldMk cId="1149946105" sldId="262"/>
            <ac:spMk id="2" creationId="{00000000-0000-0000-0000-000000000000}"/>
          </ac:spMkLst>
        </pc:spChg>
        <pc:spChg chg="mod">
          <ac:chgData name="Seelen, BMJG (Bernhard)" userId="8c651d8e-946e-4948-8a64-4c10bca0126f" providerId="ADAL" clId="{040FFC87-BE9A-472B-8D3E-8759916E31CF}" dt="2021-11-23T14:36:40.874" v="204" actId="403"/>
          <ac:spMkLst>
            <pc:docMk/>
            <pc:sldMk cId="1149946105" sldId="262"/>
            <ac:spMk id="3" creationId="{00000000-0000-0000-0000-000000000000}"/>
          </ac:spMkLst>
        </pc:spChg>
        <pc:picChg chg="mod">
          <ac:chgData name="Seelen, BMJG (Bernhard)" userId="8c651d8e-946e-4948-8a64-4c10bca0126f" providerId="ADAL" clId="{040FFC87-BE9A-472B-8D3E-8759916E31CF}" dt="2021-11-23T14:37:43.313" v="207" actId="14100"/>
          <ac:picMkLst>
            <pc:docMk/>
            <pc:sldMk cId="1149946105" sldId="262"/>
            <ac:picMk id="5" creationId="{181ECE9D-84BB-4450-A855-188AED6D46C7}"/>
          </ac:picMkLst>
        </pc:picChg>
      </pc:sldChg>
      <pc:sldChg chg="ord">
        <pc:chgData name="Seelen, BMJG (Bernhard)" userId="8c651d8e-946e-4948-8a64-4c10bca0126f" providerId="ADAL" clId="{040FFC87-BE9A-472B-8D3E-8759916E31CF}" dt="2021-11-23T14:38:01.203" v="211"/>
        <pc:sldMkLst>
          <pc:docMk/>
          <pc:sldMk cId="3128192097" sldId="263"/>
        </pc:sldMkLst>
      </pc:sldChg>
      <pc:sldChg chg="modSp mod">
        <pc:chgData name="Seelen, BMJG (Bernhard)" userId="8c651d8e-946e-4948-8a64-4c10bca0126f" providerId="ADAL" clId="{040FFC87-BE9A-472B-8D3E-8759916E31CF}" dt="2021-11-23T14:46:20.770" v="622" actId="403"/>
        <pc:sldMkLst>
          <pc:docMk/>
          <pc:sldMk cId="352060673" sldId="268"/>
        </pc:sldMkLst>
        <pc:spChg chg="mod">
          <ac:chgData name="Seelen, BMJG (Bernhard)" userId="8c651d8e-946e-4948-8a64-4c10bca0126f" providerId="ADAL" clId="{040FFC87-BE9A-472B-8D3E-8759916E31CF}" dt="2021-11-23T14:46:20.770" v="622" actId="403"/>
          <ac:spMkLst>
            <pc:docMk/>
            <pc:sldMk cId="352060673" sldId="268"/>
            <ac:spMk id="3" creationId="{BB2EA322-A813-4D62-B014-104A35CD7E1B}"/>
          </ac:spMkLst>
        </pc:spChg>
        <pc:spChg chg="mod">
          <ac:chgData name="Seelen, BMJG (Bernhard)" userId="8c651d8e-946e-4948-8a64-4c10bca0126f" providerId="ADAL" clId="{040FFC87-BE9A-472B-8D3E-8759916E31CF}" dt="2021-07-07T06:57:52.708" v="62" actId="20577"/>
          <ac:spMkLst>
            <pc:docMk/>
            <pc:sldMk cId="352060673" sldId="268"/>
            <ac:spMk id="5" creationId="{8BECFA91-0369-4D61-80E7-7F212DF2E195}"/>
          </ac:spMkLst>
        </pc:spChg>
        <pc:spChg chg="mod">
          <ac:chgData name="Seelen, BMJG (Bernhard)" userId="8c651d8e-946e-4948-8a64-4c10bca0126f" providerId="ADAL" clId="{040FFC87-BE9A-472B-8D3E-8759916E31CF}" dt="2021-11-23T14:46:07.648" v="620" actId="27636"/>
          <ac:spMkLst>
            <pc:docMk/>
            <pc:sldMk cId="352060673" sldId="268"/>
            <ac:spMk id="6" creationId="{04129187-F526-4DDD-A31A-D4B409BF3BFD}"/>
          </ac:spMkLst>
        </pc:spChg>
      </pc:sldChg>
      <pc:sldChg chg="addSp modSp new mod">
        <pc:chgData name="Seelen, BMJG (Bernhard)" userId="8c651d8e-946e-4948-8a64-4c10bca0126f" providerId="ADAL" clId="{040FFC87-BE9A-472B-8D3E-8759916E31CF}" dt="2021-11-23T14:47:49.225" v="636" actId="1076"/>
        <pc:sldMkLst>
          <pc:docMk/>
          <pc:sldMk cId="763505648" sldId="269"/>
        </pc:sldMkLst>
        <pc:spChg chg="mod">
          <ac:chgData name="Seelen, BMJG (Bernhard)" userId="8c651d8e-946e-4948-8a64-4c10bca0126f" providerId="ADAL" clId="{040FFC87-BE9A-472B-8D3E-8759916E31CF}" dt="2021-11-23T14:46:38.034" v="625" actId="113"/>
          <ac:spMkLst>
            <pc:docMk/>
            <pc:sldMk cId="763505648" sldId="269"/>
            <ac:spMk id="2" creationId="{5EEB42B8-7AA4-472B-B976-7E0047732A6E}"/>
          </ac:spMkLst>
        </pc:spChg>
        <pc:spChg chg="mod">
          <ac:chgData name="Seelen, BMJG (Bernhard)" userId="8c651d8e-946e-4948-8a64-4c10bca0126f" providerId="ADAL" clId="{040FFC87-BE9A-472B-8D3E-8759916E31CF}" dt="2021-11-23T14:46:52.187" v="631" actId="6549"/>
          <ac:spMkLst>
            <pc:docMk/>
            <pc:sldMk cId="763505648" sldId="269"/>
            <ac:spMk id="3" creationId="{F1C40A86-CAAE-4755-8E35-4F3DE4D54295}"/>
          </ac:spMkLst>
        </pc:spChg>
        <pc:picChg chg="add mod">
          <ac:chgData name="Seelen, BMJG (Bernhard)" userId="8c651d8e-946e-4948-8a64-4c10bca0126f" providerId="ADAL" clId="{040FFC87-BE9A-472B-8D3E-8759916E31CF}" dt="2021-11-23T14:45:05.624" v="561" actId="1076"/>
          <ac:picMkLst>
            <pc:docMk/>
            <pc:sldMk cId="763505648" sldId="269"/>
            <ac:picMk id="4" creationId="{20A80F8C-316C-4333-86CC-66A82A46DB4C}"/>
          </ac:picMkLst>
        </pc:picChg>
        <pc:picChg chg="add mod">
          <ac:chgData name="Seelen, BMJG (Bernhard)" userId="8c651d8e-946e-4948-8a64-4c10bca0126f" providerId="ADAL" clId="{040FFC87-BE9A-472B-8D3E-8759916E31CF}" dt="2021-11-23T14:45:09.921" v="562" actId="1076"/>
          <ac:picMkLst>
            <pc:docMk/>
            <pc:sldMk cId="763505648" sldId="269"/>
            <ac:picMk id="5" creationId="{C1B5715D-8F07-4F86-9FA6-0BC8A7397099}"/>
          </ac:picMkLst>
        </pc:picChg>
        <pc:picChg chg="add mod modCrop">
          <ac:chgData name="Seelen, BMJG (Bernhard)" userId="8c651d8e-946e-4948-8a64-4c10bca0126f" providerId="ADAL" clId="{040FFC87-BE9A-472B-8D3E-8759916E31CF}" dt="2021-11-23T14:47:49.225" v="636" actId="1076"/>
          <ac:picMkLst>
            <pc:docMk/>
            <pc:sldMk cId="763505648" sldId="269"/>
            <ac:picMk id="6" creationId="{25B9C2FE-4702-42CD-94E0-A06A16E4C3FA}"/>
          </ac:picMkLst>
        </pc:picChg>
      </pc:sldChg>
    </pc:docChg>
  </pc:docChgLst>
  <pc:docChgLst>
    <pc:chgData name="Seelen, BMJG (Bernhard)" userId="8c651d8e-946e-4948-8a64-4c10bca0126f" providerId="ADAL" clId="{38951941-1082-49E6-AD69-1F3350D2FDBB}"/>
    <pc:docChg chg="custSel addSld modSld">
      <pc:chgData name="Seelen, BMJG (Bernhard)" userId="8c651d8e-946e-4948-8a64-4c10bca0126f" providerId="ADAL" clId="{38951941-1082-49E6-AD69-1F3350D2FDBB}" dt="2021-06-17T07:02:47.054" v="644" actId="404"/>
      <pc:docMkLst>
        <pc:docMk/>
      </pc:docMkLst>
      <pc:sldChg chg="modSp mod">
        <pc:chgData name="Seelen, BMJG (Bernhard)" userId="8c651d8e-946e-4948-8a64-4c10bca0126f" providerId="ADAL" clId="{38951941-1082-49E6-AD69-1F3350D2FDBB}" dt="2021-06-17T07:02:16.945" v="641" actId="14100"/>
        <pc:sldMkLst>
          <pc:docMk/>
          <pc:sldMk cId="2064754826" sldId="257"/>
        </pc:sldMkLst>
        <pc:spChg chg="mod">
          <ac:chgData name="Seelen, BMJG (Bernhard)" userId="8c651d8e-946e-4948-8a64-4c10bca0126f" providerId="ADAL" clId="{38951941-1082-49E6-AD69-1F3350D2FDBB}" dt="2021-06-17T07:02:16.945" v="641" actId="14100"/>
          <ac:spMkLst>
            <pc:docMk/>
            <pc:sldMk cId="2064754826" sldId="257"/>
            <ac:spMk id="3" creationId="{00000000-0000-0000-0000-000000000000}"/>
          </ac:spMkLst>
        </pc:spChg>
      </pc:sldChg>
      <pc:sldChg chg="modSp">
        <pc:chgData name="Seelen, BMJG (Bernhard)" userId="8c651d8e-946e-4948-8a64-4c10bca0126f" providerId="ADAL" clId="{38951941-1082-49E6-AD69-1F3350D2FDBB}" dt="2021-06-17T07:02:27.415" v="642" actId="403"/>
        <pc:sldMkLst>
          <pc:docMk/>
          <pc:sldMk cId="2834435914" sldId="260"/>
        </pc:sldMkLst>
        <pc:spChg chg="mod">
          <ac:chgData name="Seelen, BMJG (Bernhard)" userId="8c651d8e-946e-4948-8a64-4c10bca0126f" providerId="ADAL" clId="{38951941-1082-49E6-AD69-1F3350D2FDBB}" dt="2021-06-17T07:02:27.415" v="642" actId="403"/>
          <ac:spMkLst>
            <pc:docMk/>
            <pc:sldMk cId="2834435914" sldId="260"/>
            <ac:spMk id="3" creationId="{00000000-0000-0000-0000-000000000000}"/>
          </ac:spMkLst>
        </pc:spChg>
      </pc:sldChg>
      <pc:sldChg chg="modSp">
        <pc:chgData name="Seelen, BMJG (Bernhard)" userId="8c651d8e-946e-4948-8a64-4c10bca0126f" providerId="ADAL" clId="{38951941-1082-49E6-AD69-1F3350D2FDBB}" dt="2021-06-17T07:02:47.054" v="644" actId="404"/>
        <pc:sldMkLst>
          <pc:docMk/>
          <pc:sldMk cId="1216386357" sldId="265"/>
        </pc:sldMkLst>
        <pc:spChg chg="mod">
          <ac:chgData name="Seelen, BMJG (Bernhard)" userId="8c651d8e-946e-4948-8a64-4c10bca0126f" providerId="ADAL" clId="{38951941-1082-49E6-AD69-1F3350D2FDBB}" dt="2021-06-17T07:02:47.054" v="644" actId="404"/>
          <ac:spMkLst>
            <pc:docMk/>
            <pc:sldMk cId="1216386357" sldId="265"/>
            <ac:spMk id="3" creationId="{00000000-0000-0000-0000-000000000000}"/>
          </ac:spMkLst>
        </pc:spChg>
      </pc:sldChg>
      <pc:sldChg chg="modSp mod">
        <pc:chgData name="Seelen, BMJG (Bernhard)" userId="8c651d8e-946e-4948-8a64-4c10bca0126f" providerId="ADAL" clId="{38951941-1082-49E6-AD69-1F3350D2FDBB}" dt="2021-06-17T07:02:02.685" v="638" actId="6549"/>
        <pc:sldMkLst>
          <pc:docMk/>
          <pc:sldMk cId="92304808" sldId="267"/>
        </pc:sldMkLst>
        <pc:spChg chg="mod">
          <ac:chgData name="Seelen, BMJG (Bernhard)" userId="8c651d8e-946e-4948-8a64-4c10bca0126f" providerId="ADAL" clId="{38951941-1082-49E6-AD69-1F3350D2FDBB}" dt="2021-06-17T07:02:02.685" v="638" actId="6549"/>
          <ac:spMkLst>
            <pc:docMk/>
            <pc:sldMk cId="92304808" sldId="267"/>
            <ac:spMk id="3" creationId="{00000000-0000-0000-0000-000000000000}"/>
          </ac:spMkLst>
        </pc:spChg>
      </pc:sldChg>
      <pc:sldChg chg="modSp add mod">
        <pc:chgData name="Seelen, BMJG (Bernhard)" userId="8c651d8e-946e-4948-8a64-4c10bca0126f" providerId="ADAL" clId="{38951941-1082-49E6-AD69-1F3350D2FDBB}" dt="2021-06-08T13:07:23.188" v="633" actId="113"/>
        <pc:sldMkLst>
          <pc:docMk/>
          <pc:sldMk cId="352060673" sldId="268"/>
        </pc:sldMkLst>
        <pc:spChg chg="mod">
          <ac:chgData name="Seelen, BMJG (Bernhard)" userId="8c651d8e-946e-4948-8a64-4c10bca0126f" providerId="ADAL" clId="{38951941-1082-49E6-AD69-1F3350D2FDBB}" dt="2021-06-08T13:07:23.188" v="633" actId="113"/>
          <ac:spMkLst>
            <pc:docMk/>
            <pc:sldMk cId="352060673" sldId="268"/>
            <ac:spMk id="3" creationId="{BB2EA322-A813-4D62-B014-104A35CD7E1B}"/>
          </ac:spMkLst>
        </pc:spChg>
        <pc:spChg chg="mod">
          <ac:chgData name="Seelen, BMJG (Bernhard)" userId="8c651d8e-946e-4948-8a64-4c10bca0126f" providerId="ADAL" clId="{38951941-1082-49E6-AD69-1F3350D2FDBB}" dt="2021-06-08T13:05:25.977" v="365" actId="20577"/>
          <ac:spMkLst>
            <pc:docMk/>
            <pc:sldMk cId="352060673" sldId="268"/>
            <ac:spMk id="6" creationId="{04129187-F526-4DDD-A31A-D4B409BF3BF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535920" cy="3566160"/>
          </a:xfrm>
        </p:spPr>
        <p:txBody>
          <a:bodyPr>
            <a:normAutofit/>
          </a:bodyPr>
          <a:lstStyle/>
          <a:p>
            <a:r>
              <a:rPr lang="nl-NL" sz="9600" b="1" dirty="0"/>
              <a:t>Ontwikkelingslanden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800" dirty="0"/>
              <a:t>Economie -  8.4 hoe is de welvaart verdeeld?</a:t>
            </a:r>
          </a:p>
        </p:txBody>
      </p:sp>
    </p:spTree>
    <p:extLst>
      <p:ext uri="{BB962C8B-B14F-4D97-AF65-F5344CB8AC3E}">
        <p14:creationId xmlns:p14="http://schemas.microsoft.com/office/powerpoint/2010/main" val="617971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EB42B8-7AA4-472B-B976-7E0047732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Ontwikkelingslanden helpen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C40A86-CAAE-4755-8E35-4F3DE4D54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600" b="1" i="1" dirty="0">
                <a:solidFill>
                  <a:schemeClr val="accent2">
                    <a:lumMod val="75000"/>
                  </a:schemeClr>
                </a:solidFill>
              </a:rPr>
              <a:t>Noodhulp</a:t>
            </a:r>
          </a:p>
          <a:p>
            <a:r>
              <a:rPr lang="nl-NL" sz="2800" dirty="0"/>
              <a:t>Directe noodzakelijke hulp bij een ramp</a:t>
            </a:r>
          </a:p>
          <a:p>
            <a:r>
              <a:rPr lang="nl-NL" sz="2800" dirty="0"/>
              <a:t>Voedsel, kleding, tenten, medicijnen, schoon drinkwater</a:t>
            </a:r>
          </a:p>
          <a:p>
            <a:endParaRPr lang="nl-NL" dirty="0"/>
          </a:p>
          <a:p>
            <a:r>
              <a:rPr lang="nl-NL" sz="3600" b="1" dirty="0">
                <a:solidFill>
                  <a:schemeClr val="accent2">
                    <a:lumMod val="75000"/>
                  </a:schemeClr>
                </a:solidFill>
              </a:rPr>
              <a:t>Structurele hulp</a:t>
            </a:r>
          </a:p>
          <a:p>
            <a:r>
              <a:rPr lang="nl-NL" sz="2800" dirty="0"/>
              <a:t>Helpen zodat ze op eigen kracht verder kunnen</a:t>
            </a:r>
          </a:p>
          <a:p>
            <a:r>
              <a:rPr lang="nl-NL" sz="2800" dirty="0"/>
              <a:t>Onderwijs, infrastructuur, </a:t>
            </a:r>
            <a:r>
              <a:rPr lang="nl-NL" sz="2800" dirty="0" err="1"/>
              <a:t>fairtrade</a:t>
            </a:r>
            <a:endParaRPr lang="nl-NL" sz="2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0A80F8C-316C-4333-86CC-66A82A46D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041" y="503549"/>
            <a:ext cx="3703401" cy="246762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1B5715D-8F07-4F86-9FA6-0BC8A7397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041" y="4065482"/>
            <a:ext cx="3737959" cy="279251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5B9C2FE-4702-42CD-94E0-A06A16E4C3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8353"/>
          <a:stretch/>
        </p:blipFill>
        <p:spPr>
          <a:xfrm>
            <a:off x="7659642" y="5068577"/>
            <a:ext cx="2136247" cy="18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05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2EA322-A813-4D62-B014-104A35CD7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45734"/>
            <a:ext cx="50292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/>
              <a:t>Maken opgaven </a:t>
            </a:r>
            <a:r>
              <a:rPr lang="nl-NL" sz="3600" b="1" dirty="0">
                <a:solidFill>
                  <a:schemeClr val="accent2">
                    <a:lumMod val="75000"/>
                  </a:schemeClr>
                </a:solidFill>
              </a:rPr>
              <a:t>2 t/m 12 </a:t>
            </a:r>
            <a:r>
              <a:rPr lang="nl-NL" sz="2400" b="1" dirty="0"/>
              <a:t>(</a:t>
            </a:r>
            <a:r>
              <a:rPr lang="nl-NL" sz="2400" b="1" dirty="0" err="1"/>
              <a:t>blz</a:t>
            </a:r>
            <a:r>
              <a:rPr lang="nl-NL" sz="2400" b="1" dirty="0"/>
              <a:t> 232)</a:t>
            </a:r>
          </a:p>
          <a:p>
            <a:pPr marL="0" indent="0">
              <a:buNone/>
            </a:pPr>
            <a:r>
              <a:rPr lang="nl-NL" sz="2400" dirty="0"/>
              <a:t>Nakijken met rode pen</a:t>
            </a:r>
          </a:p>
          <a:p>
            <a:pPr marL="0" indent="0">
              <a:buNone/>
            </a:pPr>
            <a:r>
              <a:rPr lang="nl-NL" sz="2400" dirty="0"/>
              <a:t>Opgaven 3,4,5,7 en 9 mogen in je boek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>
              <a:buFontTx/>
              <a:buChar char="-"/>
            </a:pPr>
            <a:endParaRPr lang="nl-NL" sz="2400" b="1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BECFA91-0369-4D61-80E7-7F212DF2E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slag?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04129187-F526-4DDD-A31A-D4B409BF3BFD}"/>
              </a:ext>
            </a:extLst>
          </p:cNvPr>
          <p:cNvSpPr txBox="1">
            <a:spLocks/>
          </p:cNvSpPr>
          <p:nvPr/>
        </p:nvSpPr>
        <p:spPr>
          <a:xfrm>
            <a:off x="6372227" y="1921934"/>
            <a:ext cx="5371754" cy="402336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nl-NL" sz="2400" b="1" dirty="0"/>
              <a:t>Wat moet je nu kennen?</a:t>
            </a:r>
          </a:p>
          <a:p>
            <a:pPr>
              <a:buFontTx/>
              <a:buChar char="-"/>
            </a:pPr>
            <a:r>
              <a:rPr lang="nl-NL" sz="2400" dirty="0"/>
              <a:t>Je kunt het inkomen per hoofd van de bevolking berekenen.</a:t>
            </a:r>
          </a:p>
          <a:p>
            <a:pPr>
              <a:buFontTx/>
              <a:buChar char="-"/>
            </a:pPr>
            <a:r>
              <a:rPr lang="nl-NL" sz="2400" dirty="0"/>
              <a:t>Je kunt kenmerken van ontwikkelingslanden benoemen.</a:t>
            </a:r>
          </a:p>
          <a:p>
            <a:pPr>
              <a:buFontTx/>
              <a:buChar char="-"/>
            </a:pPr>
            <a:r>
              <a:rPr lang="nl-NL" sz="2400" dirty="0"/>
              <a:t>Je kent verschillende vormen van hulpverlening aan ontwikkelingslanden.</a:t>
            </a:r>
          </a:p>
          <a:p>
            <a:pPr>
              <a:buFontTx/>
              <a:buChar char="-"/>
            </a:pPr>
            <a:r>
              <a:rPr lang="nl-NL" sz="2400" dirty="0"/>
              <a:t>Je kent verschillende vormen van ontwikkelingssamenwerking.</a:t>
            </a:r>
          </a:p>
          <a:p>
            <a:pPr>
              <a:buFontTx/>
              <a:buChar char="-"/>
            </a:pPr>
            <a:r>
              <a:rPr lang="nl-NL" sz="2400" dirty="0"/>
              <a:t>Je weet wat een vicieuze cirkel is.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52060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Helpen van ontwikkelingslanden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b="1" dirty="0">
                <a:solidFill>
                  <a:srgbClr val="7030A0"/>
                </a:solidFill>
              </a:rPr>
              <a:t>Noodhulp:</a:t>
            </a:r>
            <a:r>
              <a:rPr lang="nl-NL" dirty="0"/>
              <a:t>		Op korte termijn </a:t>
            </a:r>
            <a:r>
              <a:rPr lang="nl-NL" dirty="0" err="1"/>
              <a:t>a.g.v.</a:t>
            </a:r>
            <a:r>
              <a:rPr lang="nl-NL" dirty="0"/>
              <a:t> een milieuramp </a:t>
            </a:r>
          </a:p>
          <a:p>
            <a:r>
              <a:rPr lang="nl-NL" dirty="0"/>
              <a:t> 			zoals overstroming, orkaan, aardbeving.</a:t>
            </a:r>
          </a:p>
          <a:p>
            <a:r>
              <a:rPr lang="nl-NL" dirty="0"/>
              <a:t> 			Meestal gaat het om voeding, onderdak en medicijnen.</a:t>
            </a:r>
          </a:p>
          <a:p>
            <a:endParaRPr lang="nl-NL" dirty="0"/>
          </a:p>
          <a:p>
            <a:r>
              <a:rPr lang="nl-NL" sz="2800" b="1" dirty="0">
                <a:solidFill>
                  <a:srgbClr val="7030A0"/>
                </a:solidFill>
              </a:rPr>
              <a:t>Structurele hulp	</a:t>
            </a:r>
            <a:r>
              <a:rPr lang="nl-NL" dirty="0"/>
              <a:t>Op lange termijn zodat het land uiteindelijk voor zichzelf kan zorgen.</a:t>
            </a:r>
          </a:p>
          <a:p>
            <a:r>
              <a:rPr lang="nl-NL" dirty="0"/>
              <a:t> 			Zorgen voor goede infrastructuur, onderwijs en gezondheidzorg.</a:t>
            </a:r>
          </a:p>
          <a:p>
            <a:r>
              <a:rPr lang="nl-NL" dirty="0"/>
              <a:t> 			De hulp kan in goederen, diensten en financieel zijn.</a:t>
            </a:r>
          </a:p>
        </p:txBody>
      </p:sp>
    </p:spTree>
    <p:extLst>
      <p:ext uri="{BB962C8B-B14F-4D97-AF65-F5344CB8AC3E}">
        <p14:creationId xmlns:p14="http://schemas.microsoft.com/office/powerpoint/2010/main" val="92304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Kenmerken ontwikkelingslanden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2124" y="1845734"/>
            <a:ext cx="9393555" cy="4023360"/>
          </a:xfrm>
        </p:spPr>
        <p:txBody>
          <a:bodyPr>
            <a:normAutofit/>
          </a:bodyPr>
          <a:lstStyle/>
          <a:p>
            <a:r>
              <a:rPr lang="nl-NL" sz="2800" dirty="0"/>
              <a:t>Laag inkomen per hoofd van de bevolking</a:t>
            </a:r>
          </a:p>
          <a:p>
            <a:r>
              <a:rPr lang="nl-NL" sz="2800" dirty="0"/>
              <a:t>Scheve inkomensverdeling</a:t>
            </a:r>
          </a:p>
          <a:p>
            <a:r>
              <a:rPr lang="nl-NL" sz="2800" dirty="0"/>
              <a:t>Afhankelijk van enkele landbouwproducten</a:t>
            </a:r>
          </a:p>
          <a:p>
            <a:r>
              <a:rPr lang="nl-NL" sz="2800" dirty="0"/>
              <a:t>Onvoldoende scholing</a:t>
            </a:r>
          </a:p>
          <a:p>
            <a:r>
              <a:rPr lang="nl-NL" sz="2800" dirty="0"/>
              <a:t>Onvoldoende medische zorg</a:t>
            </a:r>
          </a:p>
          <a:p>
            <a:r>
              <a:rPr lang="nl-NL" sz="2800" dirty="0"/>
              <a:t>Slechte infrastructuur</a:t>
            </a:r>
          </a:p>
          <a:p>
            <a:r>
              <a:rPr lang="nl-NL" sz="2800" dirty="0"/>
              <a:t>Vicieuze cirkel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064754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Laag inkomen per hoofd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Het inkomen per persoon is erg laag.</a:t>
            </a:r>
          </a:p>
          <a:p>
            <a:r>
              <a:rPr lang="nl-NL" sz="2400" b="1" dirty="0"/>
              <a:t>Neem het totale inkomen van het land en deel dat door het aantal inwoners.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934200" y="51689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Oplossing?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  verhogen productie en export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81ECE9D-84BB-4450-A855-188AED6D46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50" t="30531" r="12463" b="10802"/>
          <a:stretch/>
        </p:blipFill>
        <p:spPr>
          <a:xfrm>
            <a:off x="0" y="2984937"/>
            <a:ext cx="6697489" cy="387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4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Scheve inkomensverdeling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Het inkomen van het land is niet eerlijk verdeeld.</a:t>
            </a:r>
          </a:p>
          <a:p>
            <a:r>
              <a:rPr lang="nl-NL" dirty="0"/>
              <a:t>80% van de bevolking moet het doen met slechts 20% van het geld.</a:t>
            </a:r>
          </a:p>
          <a:p>
            <a:r>
              <a:rPr lang="nl-NL" dirty="0"/>
              <a:t>Het grootste deel van de bevolking is dus heel arm, er is een klein clubje rijken.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6934200" y="51689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Oplossing?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  minimumloon, belastingdruk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FCEA337-28F0-4D5E-A7C7-CDA5CF9CF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255264"/>
            <a:ext cx="4277094" cy="285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9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Onvoldoende scholing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Kinderen kunnen vaak niet naar school:</a:t>
            </a:r>
          </a:p>
          <a:p>
            <a:r>
              <a:rPr lang="nl-NL" sz="2400" dirty="0"/>
              <a:t># er zijn onvoldoende scholen, boeken en docenten</a:t>
            </a:r>
          </a:p>
          <a:p>
            <a:r>
              <a:rPr lang="nl-NL" sz="2400" dirty="0"/>
              <a:t># kinderen zijn nodig voor het gezinsinkomen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5626100" y="5168900"/>
            <a:ext cx="656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Oplossing?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  geld voor scholen/ leermiddelen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3023FAB-F451-4BD8-B8A7-5AD692568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374" y="1926304"/>
            <a:ext cx="3810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3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Onvoldoende medische zorg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Er is een hoog kindersterftecijfer.</a:t>
            </a:r>
          </a:p>
          <a:p>
            <a:r>
              <a:rPr lang="nl-NL" dirty="0"/>
              <a:t>De gemiddelde levensverwachting is niet erg hoog.</a:t>
            </a:r>
          </a:p>
          <a:p>
            <a:r>
              <a:rPr lang="nl-NL" dirty="0"/>
              <a:t>Mensen moeten vaak ver reizen/ lang wachten voor medische hulp.</a:t>
            </a:r>
          </a:p>
          <a:p>
            <a:r>
              <a:rPr lang="nl-NL" dirty="0"/>
              <a:t>Na uitbraak van een epidemie sterven veel mensen wegens gebrek aan medicijnen.</a:t>
            </a:r>
          </a:p>
          <a:p>
            <a:r>
              <a:rPr lang="nl-NL" dirty="0"/>
              <a:t>Er is onvoldoende medische kennis om ziekten te bestrijden.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934200" y="51689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Oplossing?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  geld voor medicijnen, artsen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4435153-A373-40CD-A103-815B339F5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442" y="4137163"/>
            <a:ext cx="2751298" cy="206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8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Slechte infrastructuur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Er zijn geen voorzieningen voor de bevolking (stromend water, elektriciteit)</a:t>
            </a:r>
          </a:p>
          <a:p>
            <a:r>
              <a:rPr lang="nl-NL" dirty="0"/>
              <a:t>Er zijn geen voorzieningen om te kunnen werken (internet, overslagcentrale, bedrijventerrein)</a:t>
            </a:r>
          </a:p>
          <a:p>
            <a:r>
              <a:rPr lang="nl-NL" dirty="0"/>
              <a:t>Er zijn geen voorzieningen voor transport (verharde wegen, luchthavens, aansluitingen spoor)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6934200" y="51689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Oplossing?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  geld voor aanleg wegen </a:t>
            </a:r>
            <a:r>
              <a:rPr lang="nl-NL" dirty="0" err="1">
                <a:sym typeface="Wingdings" panose="05000000000000000000" pitchFamily="2" charset="2"/>
              </a:rPr>
              <a:t>etc</a:t>
            </a:r>
            <a:r>
              <a:rPr lang="nl-NL" dirty="0">
                <a:sym typeface="Wingdings" panose="05000000000000000000" pitchFamily="2" charset="2"/>
              </a:rPr>
              <a:t>…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E6CDA67-2011-458E-8589-67984CA3C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536692"/>
            <a:ext cx="5316855" cy="253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7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Vicieuze cirkel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ontwikkelingen blijven elkaar opvolgen.</a:t>
            </a:r>
          </a:p>
          <a:p>
            <a:r>
              <a:rPr lang="nl-NL" dirty="0"/>
              <a:t>Zonder hulp van buitenaf kan de neerwaartse spiraal niet doorbroken worden.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688" y="2632364"/>
            <a:ext cx="6023440" cy="413143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587836" y="5127337"/>
            <a:ext cx="5257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Oplossing?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 op elk onderdeel is hulp nodig, belangrijk is “Trade </a:t>
            </a:r>
            <a:r>
              <a:rPr lang="nl-NL" dirty="0" err="1">
                <a:sym typeface="Wingdings" panose="05000000000000000000" pitchFamily="2" charset="2"/>
              </a:rPr>
              <a:t>Not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Aid</a:t>
            </a:r>
            <a:r>
              <a:rPr lang="nl-NL" dirty="0">
                <a:sym typeface="Wingdings" panose="05000000000000000000" pitchFamily="2" charset="2"/>
              </a:rPr>
              <a:t>”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883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theme1.xml><?xml version="1.0" encoding="utf-8"?>
<a:theme xmlns:a="http://schemas.openxmlformats.org/drawingml/2006/main" name="Terugblik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198</TotalTime>
  <Words>499</Words>
  <Application>Microsoft Office PowerPoint</Application>
  <PresentationFormat>Breedbeeld</PresentationFormat>
  <Paragraphs>67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Terugblik</vt:lpstr>
      <vt:lpstr>Ontwikkelingslanden</vt:lpstr>
      <vt:lpstr>Helpen van ontwikkelingslanden</vt:lpstr>
      <vt:lpstr>Kenmerken ontwikkelingslanden</vt:lpstr>
      <vt:lpstr>Laag inkomen per hoofd</vt:lpstr>
      <vt:lpstr>Scheve inkomensverdeling</vt:lpstr>
      <vt:lpstr>Onvoldoende scholing</vt:lpstr>
      <vt:lpstr>Onvoldoende medische zorg</vt:lpstr>
      <vt:lpstr>Slechte infrastructuur</vt:lpstr>
      <vt:lpstr>Vicieuze cirkel</vt:lpstr>
      <vt:lpstr>Ontwikkelingslanden helpen</vt:lpstr>
      <vt:lpstr>Aan de slag?</vt:lpstr>
    </vt:vector>
  </TitlesOfParts>
  <Company>Het Hooghuis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Ontwikkelingslanden</dc:title>
  <dc:creator>Bernhard Seelen</dc:creator>
  <cp:lastModifiedBy>Seelen, BMJG (Bernhard)</cp:lastModifiedBy>
  <cp:revision>12</cp:revision>
  <dcterms:created xsi:type="dcterms:W3CDTF">2015-06-08T10:33:32Z</dcterms:created>
  <dcterms:modified xsi:type="dcterms:W3CDTF">2021-11-23T14:48:02Z</dcterms:modified>
</cp:coreProperties>
</file>